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97420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6946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66178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31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небольшой дождь, гроза. Ветер северо-западный 7-12 м/с. Температура воздуха ночью 14-16, днем 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ночью небольшой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29505</TotalTime>
  <Words>576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4259</cp:revision>
  <cp:lastPrinted>2021-10-15T03:50:29Z</cp:lastPrinted>
  <dcterms:created xsi:type="dcterms:W3CDTF">2018-03-27T06:03:00Z</dcterms:created>
  <dcterms:modified xsi:type="dcterms:W3CDTF">2026-05-30T06:45:29Z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